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988e0777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988e0777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ab6069c6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ab6069c6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9f4874f5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9f4874f5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is an LLM?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Go back a few steps…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AI: broad term, intelligent machines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ML: subfield of AI, pattern recognition, predicting data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LLMs: subfield of ML, taking pattern recognition and a combination of other ideas to start generating text, like natural languages, and other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do LLMs work?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Combine lots of datasets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Feed data to a neural network that processes it with calculations (like calculating similarity between words)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Finetune it by training it on specific datasets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988e077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988e077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Our project aims to address a critical gap in accessible and comprehensible support for individuals facing challenges. Many people experience difficult circumstances and may feel isolated when seeking help. Although there are a lot of good resources available, they are often fragmented and require these distraught people to sift through multiple pages of information from different sources.</a:t>
            </a:r>
            <a:endParaRPr sz="1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-"/>
            </a:pPr>
            <a:r>
              <a:rPr lang="en"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makes it different: societal good, open-source, no data tracking, to help people in vulnerable situations</a:t>
            </a:r>
            <a:endParaRPr sz="1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-"/>
            </a:pPr>
            <a:r>
              <a:rPr lang="en"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Fine-tuned, trained, vetted on empathetic datasets that provide medical advice, emergency advice, etc.</a:t>
            </a:r>
            <a:endParaRPr sz="1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988e077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988e077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ab6069c65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ab6069c65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ab6069c6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ab6069c6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7242bc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7242bc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ab6069c6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ab6069c6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df104d3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df104d3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Response Engine: LLMs for Good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0" y="3157825"/>
            <a:ext cx="4135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Client</a:t>
            </a:r>
            <a:r>
              <a:rPr lang="en" sz="3400"/>
              <a:t>: </a:t>
            </a:r>
            <a:r>
              <a:rPr lang="en" sz="3400"/>
              <a:t>Ahmed Nazar</a:t>
            </a:r>
            <a:endParaRPr sz="34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5008500" y="3157825"/>
            <a:ext cx="4135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Advisor</a:t>
            </a:r>
            <a:r>
              <a:rPr lang="en" sz="3400"/>
              <a:t>: </a:t>
            </a:r>
            <a:r>
              <a:rPr lang="en" sz="3400"/>
              <a:t>Mohamed Selim</a:t>
            </a:r>
            <a:endParaRPr sz="34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504250" y="0"/>
            <a:ext cx="4135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Team #35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correct choice of a project management style can result in a better project, especially during development.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Thoroughly and correctly breaking up tasks helps to predict project length and quality.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Proper risk management is important to take into account so that the team is prepared for any mishaps that may occur.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34850" y="11625"/>
            <a:ext cx="9144000" cy="5143500"/>
          </a:xfrm>
          <a:prstGeom prst="rect">
            <a:avLst/>
          </a:prstGeom>
          <a:solidFill>
            <a:srgbClr val="8CB9FF"/>
          </a:solidFill>
          <a:ln cap="flat" cmpd="sng" w="9525">
            <a:solidFill>
              <a:srgbClr val="8CB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75" y="0"/>
            <a:ext cx="76162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➔"/>
            </a:pPr>
            <a:r>
              <a:rPr lang="en"/>
              <a:t>C</a:t>
            </a:r>
            <a:r>
              <a:rPr lang="en"/>
              <a:t>reating an LLM for humanitarian use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➔"/>
            </a:pPr>
            <a:r>
              <a:rPr lang="en"/>
              <a:t>Chatbot-like website where users provide questions/prompts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➔"/>
            </a:pPr>
            <a:r>
              <a:rPr lang="en"/>
              <a:t>Model responds with relevant links, media, info (multimodal)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lack of a comprehensive platform to provide support to the </a:t>
            </a:r>
            <a:r>
              <a:rPr lang="en"/>
              <a:t>aforementioned</a:t>
            </a:r>
            <a:r>
              <a:rPr lang="en"/>
              <a:t> people in need causes: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stress and frustration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Inefficient use of time and energy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Potential oversight of crucial information/services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Inconsistent quality and reliability of info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Style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468825"/>
            <a:ext cx="4751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AGILE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Iterative and incremental style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Every team member has experience with this style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Progressive elaboration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Better risk </a:t>
            </a:r>
            <a:r>
              <a:rPr lang="en"/>
              <a:t>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Flexible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20267" r="20832" t="0"/>
          <a:stretch/>
        </p:blipFill>
        <p:spPr>
          <a:xfrm>
            <a:off x="5010000" y="928025"/>
            <a:ext cx="3678260" cy="34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11976" l="0" r="0" t="14004"/>
          <a:stretch/>
        </p:blipFill>
        <p:spPr>
          <a:xfrm>
            <a:off x="1214650" y="1156025"/>
            <a:ext cx="7521300" cy="385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9525"/>
            <a:ext cx="8839199" cy="248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Milestones, Metrics, &amp; </a:t>
            </a:r>
            <a:r>
              <a:rPr lang="en"/>
              <a:t>Evaluation</a:t>
            </a:r>
            <a:r>
              <a:rPr lang="en"/>
              <a:t> Criteria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Milestones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Well-defined and </a:t>
            </a:r>
            <a:r>
              <a:rPr lang="en"/>
              <a:t>informational</a:t>
            </a:r>
            <a:r>
              <a:rPr lang="en"/>
              <a:t> dataset collection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A model that is </a:t>
            </a:r>
            <a:r>
              <a:rPr lang="en"/>
              <a:t>knowledgeable</a:t>
            </a:r>
            <a:r>
              <a:rPr lang="en"/>
              <a:t> and empathetic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User interface prototype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Accuracy: </a:t>
            </a:r>
            <a:r>
              <a:rPr lang="en"/>
              <a:t>Correctness</a:t>
            </a:r>
            <a:r>
              <a:rPr lang="en"/>
              <a:t> of responses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User Satisfaction: Feedback on relevance, empathy, and </a:t>
            </a:r>
            <a:r>
              <a:rPr lang="en"/>
              <a:t>clarity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Evaluation Criteria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Quality of </a:t>
            </a:r>
            <a:r>
              <a:rPr lang="en"/>
              <a:t>Response: In terms of Depth, relevance, and clarity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UI usability: User-friendly experience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Risks 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Expose user data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Bias and Fairness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Risk Management Strategies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Quality cybersecurity practices and deletion of user data after session is complete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Edit and </a:t>
            </a:r>
            <a:r>
              <a:rPr lang="en"/>
              <a:t>tailor</a:t>
            </a:r>
            <a:r>
              <a:rPr lang="en"/>
              <a:t> the datasets fed to our model to decrease the amount of bias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